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39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3/22/2014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Your Presidential Election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 One: Declaring Your Candidacy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Declaring your candidacy is the first step in the electoral process.</a:t>
            </a:r>
          </a:p>
          <a:p>
            <a:endParaRPr lang="en-US" dirty="0" smtClean="0"/>
          </a:p>
          <a:p>
            <a:r>
              <a:rPr lang="en-US" dirty="0" smtClean="0"/>
              <a:t>Is there anyone present who wishes to declare themselves a candidate for the presidency?</a:t>
            </a:r>
          </a:p>
          <a:p>
            <a:pPr lvl="1"/>
            <a:r>
              <a:rPr lang="en-US" dirty="0" smtClean="0"/>
              <a:t>You have two minutes to deliver a brief statement declaring your intentions and why you would be the best candidate.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Iowa Caucuses: Round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now proceed with the Iowa Caucuses</a:t>
            </a:r>
          </a:p>
          <a:p>
            <a:pPr lvl="1"/>
            <a:r>
              <a:rPr lang="en-US" dirty="0" smtClean="0"/>
              <a:t>Candidates will choose a corner to sit at.</a:t>
            </a:r>
          </a:p>
          <a:p>
            <a:pPr lvl="1"/>
            <a:r>
              <a:rPr lang="en-US" dirty="0" smtClean="0"/>
              <a:t>Any supporters of those candidates will join them at that table.</a:t>
            </a:r>
          </a:p>
          <a:p>
            <a:pPr lvl="1"/>
            <a:r>
              <a:rPr lang="en-US" dirty="0" smtClean="0"/>
              <a:t>Undecided voters will stand with Mr. Staten</a:t>
            </a:r>
          </a:p>
          <a:p>
            <a:pPr lvl="1"/>
            <a:r>
              <a:rPr lang="en-US" dirty="0" smtClean="0"/>
              <a:t>Candidates will receive one minute each to convince voters to join their 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Iowa Caucuses: Round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Candidates with less than three supporters will be eliminated</a:t>
            </a:r>
          </a:p>
          <a:p>
            <a:r>
              <a:rPr lang="en-US" dirty="0" smtClean="0"/>
              <a:t>We will repeat this process until time is called</a:t>
            </a:r>
          </a:p>
          <a:p>
            <a:r>
              <a:rPr lang="en-US" dirty="0" smtClean="0"/>
              <a:t>The top candidates  who finish with at least 15% support will move on to the New Hampshire Primary</a:t>
            </a:r>
          </a:p>
          <a:p>
            <a:pPr lvl="1"/>
            <a:r>
              <a:rPr lang="en-US" dirty="0" smtClean="0"/>
              <a:t>To move on to the next round you must finish with a minimum of three votes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New Hampshire Primary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Candidates will be allowed two minutes to continue making their arguments about why they would be the best candidate</a:t>
            </a:r>
          </a:p>
          <a:p>
            <a:endParaRPr lang="en-US" dirty="0" smtClean="0"/>
          </a:p>
          <a:p>
            <a:r>
              <a:rPr lang="en-US" dirty="0" smtClean="0"/>
              <a:t>We will proceed with a vote by secret ballot</a:t>
            </a:r>
          </a:p>
          <a:p>
            <a:endParaRPr lang="en-US" dirty="0" smtClean="0"/>
          </a:p>
          <a:p>
            <a:r>
              <a:rPr lang="en-US" dirty="0" smtClean="0"/>
              <a:t>The top candidates who receive at least 20%  support move on to the next round</a:t>
            </a:r>
          </a:p>
          <a:p>
            <a:pPr lvl="1"/>
            <a:r>
              <a:rPr lang="en-US" dirty="0" smtClean="0"/>
              <a:t>To move on, you must receive at least four votes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Super Tuesday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All remaining candidates receive one minute to make their final statements</a:t>
            </a:r>
          </a:p>
          <a:p>
            <a:pPr lvl="1"/>
            <a:r>
              <a:rPr lang="en-US" dirty="0" smtClean="0"/>
              <a:t>A final vote by secret ballot will be taken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top two candidates will move onto the party convention…unless the winning candidate receives a majority vote of 50%+1 </a:t>
            </a:r>
          </a:p>
          <a:p>
            <a:pPr lvl="2"/>
            <a:r>
              <a:rPr lang="en-US" dirty="0" smtClean="0"/>
              <a:t>In a class of 18 that would be 10 votes</a:t>
            </a:r>
          </a:p>
          <a:p>
            <a:pPr lvl="2"/>
            <a:r>
              <a:rPr lang="en-US" dirty="0" smtClean="0"/>
              <a:t>In a class of 19 that would be 10 votes</a:t>
            </a:r>
          </a:p>
          <a:p>
            <a:pPr lvl="2"/>
            <a:r>
              <a:rPr lang="en-US" dirty="0" smtClean="0"/>
              <a:t>In a class of 20 that would be 11 votes</a:t>
            </a:r>
          </a:p>
          <a:p>
            <a:pPr lvl="2"/>
            <a:r>
              <a:rPr lang="en-US" dirty="0" smtClean="0"/>
              <a:t>In a class of 21 that would be 11 votes</a:t>
            </a:r>
          </a:p>
          <a:p>
            <a:pPr lvl="2"/>
            <a:r>
              <a:rPr lang="en-US" dirty="0" smtClean="0"/>
              <a:t>In a class of 22 that would be 12 votes</a:t>
            </a:r>
          </a:p>
          <a:p>
            <a:pPr lvl="2"/>
            <a:r>
              <a:rPr lang="en-US" dirty="0" smtClean="0"/>
              <a:t>In a class of 23 that would be 12 votes</a:t>
            </a:r>
          </a:p>
          <a:p>
            <a:pPr lvl="2"/>
            <a:r>
              <a:rPr lang="en-US" dirty="0" smtClean="0"/>
              <a:t>In a class of 24 that would be 13 votes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Convention, Part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Roll Call of the States:</a:t>
            </a:r>
          </a:p>
          <a:p>
            <a:pPr lvl="1"/>
            <a:r>
              <a:rPr lang="en-US" dirty="0" smtClean="0"/>
              <a:t>In the event of a contested convention (where there are still two candidates left) the remaining candidates will have an opportunity to speak one final time</a:t>
            </a:r>
          </a:p>
          <a:p>
            <a:pPr lvl="1"/>
            <a:r>
              <a:rPr lang="en-US" dirty="0" smtClean="0"/>
              <a:t>A final poll is taken by quorum</a:t>
            </a:r>
          </a:p>
          <a:p>
            <a:pPr lvl="1"/>
            <a:r>
              <a:rPr lang="en-US" dirty="0" smtClean="0"/>
              <a:t>The winner receives the nomination of the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Convention, Part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winning candidate will now name their choice for vice-president</a:t>
            </a:r>
          </a:p>
          <a:p>
            <a:endParaRPr lang="en-US" dirty="0" smtClean="0"/>
          </a:p>
          <a:p>
            <a:r>
              <a:rPr lang="en-US" dirty="0" smtClean="0"/>
              <a:t>The nominee for vice-president must be confirmed by a majority vote of the quorum</a:t>
            </a:r>
          </a:p>
          <a:p>
            <a:endParaRPr lang="en-US" dirty="0" smtClean="0"/>
          </a:p>
          <a:p>
            <a:r>
              <a:rPr lang="en-US" dirty="0" smtClean="0"/>
              <a:t>After confirmation, the vice-presidential nominee will deliver their acceptance speech, followed by the presidential nominee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Dates to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Voter Registration opens on </a:t>
            </a:r>
            <a:r>
              <a:rPr lang="en-US" dirty="0" smtClean="0"/>
              <a:t>Tuesday</a:t>
            </a:r>
            <a:r>
              <a:rPr lang="en-US" dirty="0" smtClean="0"/>
              <a:t>, March </a:t>
            </a:r>
            <a:r>
              <a:rPr lang="en-US" dirty="0" smtClean="0"/>
              <a:t>25 </a:t>
            </a:r>
            <a:r>
              <a:rPr lang="en-US" dirty="0" smtClean="0"/>
              <a:t>at </a:t>
            </a:r>
            <a:r>
              <a:rPr lang="en-US" dirty="0" smtClean="0"/>
              <a:t>8</a:t>
            </a:r>
            <a:r>
              <a:rPr lang="en-US" dirty="0" smtClean="0"/>
              <a:t>:00 AM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Voter Registration closes on </a:t>
            </a:r>
            <a:r>
              <a:rPr lang="en-US" dirty="0" smtClean="0"/>
              <a:t>Thursday</a:t>
            </a:r>
            <a:r>
              <a:rPr lang="en-US" dirty="0" smtClean="0"/>
              <a:t>, March </a:t>
            </a:r>
            <a:r>
              <a:rPr lang="en-US" dirty="0" smtClean="0"/>
              <a:t>27, </a:t>
            </a:r>
            <a:r>
              <a:rPr lang="en-US" dirty="0" smtClean="0"/>
              <a:t>at </a:t>
            </a:r>
            <a:r>
              <a:rPr lang="en-US" dirty="0" smtClean="0"/>
              <a:t>8:00 </a:t>
            </a:r>
            <a:r>
              <a:rPr lang="en-US" dirty="0"/>
              <a:t>A</a:t>
            </a:r>
            <a:r>
              <a:rPr lang="en-US" dirty="0" smtClean="0"/>
              <a:t>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You MUST register to vote in the presidential election</a:t>
            </a:r>
          </a:p>
          <a:p>
            <a:endParaRPr lang="en-US" dirty="0" smtClean="0"/>
          </a:p>
          <a:p>
            <a:r>
              <a:rPr lang="en-US" dirty="0" smtClean="0"/>
              <a:t>The election will be held by secret ballot on </a:t>
            </a:r>
            <a:r>
              <a:rPr lang="en-US" dirty="0" smtClean="0"/>
              <a:t>Tues</a:t>
            </a:r>
            <a:r>
              <a:rPr lang="en-US" dirty="0" smtClean="0"/>
              <a:t>d</a:t>
            </a:r>
            <a:r>
              <a:rPr lang="en-US" dirty="0" smtClean="0"/>
              <a:t>ay</a:t>
            </a:r>
            <a:r>
              <a:rPr lang="en-US" dirty="0" smtClean="0"/>
              <a:t>, </a:t>
            </a:r>
            <a:r>
              <a:rPr lang="en-US" dirty="0" smtClean="0"/>
              <a:t>April 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22395</TotalTime>
  <Words>493</Words>
  <Application>Microsoft Office PowerPoint</Application>
  <PresentationFormat>On-screen Show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Default Theme</vt:lpstr>
      <vt:lpstr>Your Presidential Election </vt:lpstr>
      <vt:lpstr>Step One: Declaring Your Candidacy</vt:lpstr>
      <vt:lpstr>The Iowa Caucuses: Round One</vt:lpstr>
      <vt:lpstr>The Iowa Caucuses: Round Two</vt:lpstr>
      <vt:lpstr>The New Hampshire Primary</vt:lpstr>
      <vt:lpstr>Super Tuesday</vt:lpstr>
      <vt:lpstr>The Convention, Part One</vt:lpstr>
      <vt:lpstr>The Convention, Part Two</vt:lpstr>
      <vt:lpstr>Dates to Remember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Presidential Election (No Notes Required Today)</dc:title>
  <dc:creator>Lawrence Ashley Staten</dc:creator>
  <cp:lastModifiedBy>Lawrence Staten</cp:lastModifiedBy>
  <cp:revision>8</cp:revision>
  <dcterms:created xsi:type="dcterms:W3CDTF">2012-03-14T15:38:25Z</dcterms:created>
  <dcterms:modified xsi:type="dcterms:W3CDTF">2014-03-25T18:39:03Z</dcterms:modified>
</cp:coreProperties>
</file>